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267200"/>
            <a:ext cx="7772400" cy="106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864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F7C520-67AC-4021-9704-979B7DF66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C580A-980F-4A1D-8330-DCB327387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7980-1842-48B7-B82D-87835E704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5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A5A87-31EA-4393-8462-56984D7018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4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BC611-6957-4075-94D6-D8A5CF8DE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23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5B4C3-7D93-4009-9407-A9DEFBD121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54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4040188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1800"/>
            <a:ext cx="4040188" cy="3154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133600"/>
            <a:ext cx="4041775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1800"/>
            <a:ext cx="4041775" cy="3154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15E43-488D-41D2-A775-FA7FFB999A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87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0C62A-1FE0-40FD-BBCA-6759630E81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27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7B557-CCEF-4D10-AEF1-AE8EB39BA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3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3A74A-64EE-4F0F-BD7A-211FFB1C0D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30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776B1-0560-42F4-A885-1526FCAF1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51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261811"/>
            <a:ext cx="8197516" cy="159618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770212-879A-4878-A918-DEE3CE0D7B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" descr="Powerpoint_Header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62420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33800"/>
            <a:ext cx="7772400" cy="147002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9575"/>
            <a:ext cx="6400800" cy="6096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162050" y="59055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5" charset="-128"/>
              </a:defRPr>
            </a:lvl9pPr>
          </a:lstStyle>
          <a:p>
            <a:pPr eaLnBrk="1" hangingPunct="1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ヒラギノ角ゴ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Central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oyenj</dc:creator>
  <cp:lastModifiedBy>Kelly Blythe</cp:lastModifiedBy>
  <cp:revision>11</cp:revision>
  <dcterms:created xsi:type="dcterms:W3CDTF">2007-10-30T20:09:48Z</dcterms:created>
  <dcterms:modified xsi:type="dcterms:W3CDTF">2015-04-20T15:13:51Z</dcterms:modified>
</cp:coreProperties>
</file>